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1"/>
  </p:notesMasterIdLst>
  <p:sldIdLst>
    <p:sldId id="257" r:id="rId2"/>
    <p:sldId id="323" r:id="rId3"/>
    <p:sldId id="294" r:id="rId4"/>
    <p:sldId id="324" r:id="rId5"/>
    <p:sldId id="325" r:id="rId6"/>
    <p:sldId id="328" r:id="rId7"/>
    <p:sldId id="329" r:id="rId8"/>
    <p:sldId id="330" r:id="rId9"/>
    <p:sldId id="326" r:id="rId10"/>
    <p:sldId id="327" r:id="rId11"/>
    <p:sldId id="332" r:id="rId12"/>
    <p:sldId id="331" r:id="rId13"/>
    <p:sldId id="333" r:id="rId14"/>
    <p:sldId id="334" r:id="rId15"/>
    <p:sldId id="335" r:id="rId16"/>
    <p:sldId id="337" r:id="rId17"/>
    <p:sldId id="338" r:id="rId18"/>
    <p:sldId id="33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323"/>
            <p14:sldId id="294"/>
            <p14:sldId id="324"/>
            <p14:sldId id="325"/>
            <p14:sldId id="328"/>
            <p14:sldId id="329"/>
            <p14:sldId id="330"/>
            <p14:sldId id="326"/>
            <p14:sldId id="327"/>
            <p14:sldId id="332"/>
            <p14:sldId id="331"/>
            <p14:sldId id="333"/>
            <p14:sldId id="334"/>
            <p14:sldId id="335"/>
            <p14:sldId id="337"/>
            <p14:sldId id="338"/>
            <p14:sldId id="33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https://www.cloudskillsboost.google/focuses/86502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7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https://www.anaconda.com/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05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https://cloud.google.com/docs/authentication/provide-credentials-adc#how-to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78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https://code.visualstudio.com/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2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https://code.visualstudio.com/download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23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182" y="1040689"/>
            <a:ext cx="8791575" cy="3409304"/>
          </a:xfrm>
        </p:spPr>
        <p:txBody>
          <a:bodyPr>
            <a:normAutofit/>
          </a:bodyPr>
          <a:lstStyle/>
          <a:p>
            <a:r>
              <a:rPr lang="en-US" dirty="0"/>
              <a:t>Running</a:t>
            </a:r>
            <a:br>
              <a:rPr lang="en-US" dirty="0"/>
            </a:br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Locally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D2CDC-43D1-5CB8-CE30-7E21C0BD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40" y="219750"/>
            <a:ext cx="9374121" cy="474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B7835-F107-6F0E-C6A7-FA3E02A4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98" y="5504995"/>
            <a:ext cx="7606004" cy="5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39ECF-1775-36C9-C583-6628932A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08" y="863978"/>
            <a:ext cx="9775783" cy="51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AB19E-E9FB-5774-6A9F-7FE449A0A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28"/>
            <a:ext cx="12192000" cy="65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19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847C0-21F9-A30E-F012-C350193E4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67" y="240118"/>
            <a:ext cx="10530265" cy="63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9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0A5F45-0ADF-6E7D-1F2A-67F9B224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52" y="3029139"/>
            <a:ext cx="7242495" cy="2163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7603C-3AF2-EB74-610A-9786D4600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93" y="645961"/>
            <a:ext cx="4136152" cy="18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62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9BD81-DE7A-DB9E-7C86-4A425F9E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1" y="704010"/>
            <a:ext cx="2798246" cy="1514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CCAA-1B63-EF1E-859B-B07CF7CE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951" y="3050262"/>
            <a:ext cx="9080097" cy="1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4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8C815-EB3E-1715-24C5-1C94A2EC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17" y="666949"/>
            <a:ext cx="11094765" cy="2182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B99F6-23B6-02D0-2378-B3EDF755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728" y="3034465"/>
            <a:ext cx="3898543" cy="211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2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851C8-D8EC-42C2-7D5F-EC31F7A0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17" y="415029"/>
            <a:ext cx="9060965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6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5A46F-46C7-2615-2357-2D2FB33D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03" y="1932512"/>
            <a:ext cx="9080193" cy="29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1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73903-86AF-7034-AC96-BCA18161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71" y="1786748"/>
            <a:ext cx="9906859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3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5A109-D539-B3F7-48FC-1F9E11E30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6" y="0"/>
            <a:ext cx="11857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9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32995-0F74-8548-7BA3-9D2E21597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7" y="1097078"/>
            <a:ext cx="12063505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14D13-1244-FD12-3F85-1AA8EE4A0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27" y="915769"/>
            <a:ext cx="5934143" cy="2032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762DE-94EE-D11D-052C-7A948E858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58" y="3144579"/>
            <a:ext cx="9731283" cy="568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9F6DA-B1AB-CC0A-7EBA-AD76C07F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302" y="4051005"/>
            <a:ext cx="4991396" cy="53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39347-FDF5-45DA-80A5-E6790DC4D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83" y="4900566"/>
            <a:ext cx="10611633" cy="5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0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C62009-3F9B-10AB-E730-2BB4CF4F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3" y="946782"/>
            <a:ext cx="10281534" cy="49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6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11724-000D-6ACE-23DD-C10C0777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54" y="632217"/>
            <a:ext cx="8664691" cy="55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10C9B-79A3-AE7F-BB07-D5E9E30A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93" y="1366340"/>
            <a:ext cx="10012213" cy="412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2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A3089C-1B48-1406-6478-01797CF94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23" y="1318235"/>
            <a:ext cx="10819554" cy="422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641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5185</TotalTime>
  <Words>66</Words>
  <Application>Microsoft Office PowerPoint</Application>
  <PresentationFormat>Widescreen</PresentationFormat>
  <Paragraphs>13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</vt:lpstr>
      <vt:lpstr>Running Google Cloud Code Locally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1</cp:revision>
  <dcterms:created xsi:type="dcterms:W3CDTF">2024-06-30T01:37:58Z</dcterms:created>
  <dcterms:modified xsi:type="dcterms:W3CDTF">2024-08-26T02:49:38Z</dcterms:modified>
</cp:coreProperties>
</file>